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1" r:id="rId2"/>
    <p:sldId id="268" r:id="rId3"/>
    <p:sldId id="263" r:id="rId4"/>
    <p:sldId id="272" r:id="rId5"/>
    <p:sldId id="270" r:id="rId6"/>
    <p:sldId id="267" r:id="rId7"/>
    <p:sldId id="273" r:id="rId8"/>
    <p:sldId id="275" r:id="rId9"/>
    <p:sldId id="276" r:id="rId10"/>
    <p:sldId id="274" r:id="rId11"/>
    <p:sldId id="286" r:id="rId12"/>
    <p:sldId id="281" r:id="rId13"/>
    <p:sldId id="265" r:id="rId14"/>
    <p:sldId id="262" r:id="rId1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600"/>
    <a:srgbClr val="CCFF99"/>
    <a:srgbClr val="F9E0C7"/>
    <a:srgbClr val="F9B298"/>
    <a:srgbClr val="F8F6F2"/>
    <a:srgbClr val="003560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1FECB4D8-DB02-4DC6-A0A2-4F2EBAE1DC90}" styleName="보통 스타일 1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74" d="100"/>
          <a:sy n="74" d="100"/>
        </p:scale>
        <p:origin x="726" y="6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CED640-2A2B-41E2-AB1A-2A9B21BAA0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E60FCBB-74D1-4934-9315-C0912B5EFF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A086D18-69A0-4C48-9766-3290BD8169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BC401-CFCF-4CBF-8250-0F6535AAC3D8}" type="datetimeFigureOut">
              <a:rPr lang="ko-KR" altLang="en-US" smtClean="0"/>
              <a:t>2024-05-24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1925D46-2DEA-4024-A500-D07DE777F4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D28ADEB-B9D1-4B13-B548-13FFCB4C8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C2C63-1FBC-4D45-BF40-DC9315A443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20598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F1D265-AA87-4FC5-9A56-12446F3954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942CDF6-EC77-4FE2-B43F-6B7DDE3A3D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53130CE-5363-48CB-A340-0F0493EC60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BC401-CFCF-4CBF-8250-0F6535AAC3D8}" type="datetimeFigureOut">
              <a:rPr lang="ko-KR" altLang="en-US" smtClean="0"/>
              <a:t>2024-05-24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B633B3F-F69B-4A0F-B85F-5EEC5C2E6D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912582E-10D0-4F57-B41B-7BC86F51C8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C2C63-1FBC-4D45-BF40-DC9315A443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46417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FB77D58-5D45-4986-9735-A8BCF758953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0DCE1AA-D2E3-4F6E-807B-1BC99D2FDD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BCCB4F6-10F4-4A43-9EDD-10822AEBD0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BC401-CFCF-4CBF-8250-0F6535AAC3D8}" type="datetimeFigureOut">
              <a:rPr lang="ko-KR" altLang="en-US" smtClean="0"/>
              <a:t>2024-05-24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CF8C7BF-F87C-4DD4-A764-DA24BBDDCD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D09CD3B-5C66-464D-9770-FC83699EA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C2C63-1FBC-4D45-BF40-DC9315A443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6612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DB2C1A-03F4-4194-B2FF-52CEE01D9D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2F7A8CC-C4C9-41DF-9E73-115DA82FBD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5D683D0-42B0-45C1-8E15-D648E076C6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BC401-CFCF-4CBF-8250-0F6535AAC3D8}" type="datetimeFigureOut">
              <a:rPr lang="ko-KR" altLang="en-US" smtClean="0"/>
              <a:t>2024-05-24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E6AB831-851A-4453-B5AE-4BD708A45C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C0560B2-CCC8-42CC-9754-69F08BBA3E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C2C63-1FBC-4D45-BF40-DC9315A443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39171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6F80FF-C6A2-494D-B2B5-DCED81A4C1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A1B49E0-2ED4-4ED6-9525-651A00DD67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A670E02-DBEA-4EAA-A963-09D5CD6514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BC401-CFCF-4CBF-8250-0F6535AAC3D8}" type="datetimeFigureOut">
              <a:rPr lang="ko-KR" altLang="en-US" smtClean="0"/>
              <a:t>2024-05-24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9AA1F08-AC83-4710-87FC-BA28459185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386418F-E4E5-4E49-8867-86DD936FF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C2C63-1FBC-4D45-BF40-DC9315A443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90811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9095B1-6867-4341-BB7A-B1192E10D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E2FCF58-073E-4332-A193-A5C728DCBB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912EDE3-5F22-459C-B14E-0E9E4D947E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4B47649-78BE-48C3-9619-1393EC25C5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BC401-CFCF-4CBF-8250-0F6535AAC3D8}" type="datetimeFigureOut">
              <a:rPr lang="ko-KR" altLang="en-US" smtClean="0"/>
              <a:t>2024-05-24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863AF48-1D8D-43CE-B4EF-EA283C34C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BCE8652-6E13-462A-BA65-CE492BB78B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C2C63-1FBC-4D45-BF40-DC9315A443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52119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EC0A6B-6C98-49D9-A1C8-B1C3AE7056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F2181C6-4AD0-4DF9-AFA1-3ECD807D8D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847CC88-A24C-42F5-BAB7-8668B15969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3E3DD69-B51F-44CB-8A7F-9C916C9D356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493277A-5D98-4489-903E-F54234DD712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35922D4-5778-464C-9D4B-53441E81DF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BC401-CFCF-4CBF-8250-0F6535AAC3D8}" type="datetimeFigureOut">
              <a:rPr lang="ko-KR" altLang="en-US" smtClean="0"/>
              <a:t>2024-05-24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8B2B1A9-4C55-4C24-96B8-CDA690065B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89758BE-1158-45B0-888E-FBF36F80C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C2C63-1FBC-4D45-BF40-DC9315A443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50976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ACDACC5-7103-41D4-928B-EA6EEA4087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DAA7162-D5F1-4233-B44B-2A519568F3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BC401-CFCF-4CBF-8250-0F6535AAC3D8}" type="datetimeFigureOut">
              <a:rPr lang="ko-KR" altLang="en-US" smtClean="0"/>
              <a:t>2024-05-24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A707E3F-284F-40F6-9E4A-F11A61BE6D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AD266D2-4B7E-4B5C-BBF0-36CF7A952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C2C63-1FBC-4D45-BF40-DC9315A443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35179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B7F7AA4-209D-4689-AA02-D04B4EDEF9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BC401-CFCF-4CBF-8250-0F6535AAC3D8}" type="datetimeFigureOut">
              <a:rPr lang="ko-KR" altLang="en-US" smtClean="0"/>
              <a:t>2024-05-24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B85722C-8A72-448E-8B83-EF7C5AF93E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D24A6E7-8728-4C8A-82A6-A6C3CA900B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C2C63-1FBC-4D45-BF40-DC9315A443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43470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CFCA1F-DBEC-4F64-A69D-D69080070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A91CC70-5093-42C4-8978-1F2D736321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7786617-699B-488F-8721-F3B668462C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44FC728-03B7-400E-B1AE-2A5B4D18F6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BC401-CFCF-4CBF-8250-0F6535AAC3D8}" type="datetimeFigureOut">
              <a:rPr lang="ko-KR" altLang="en-US" smtClean="0"/>
              <a:t>2024-05-24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897A1CA-2B06-47D1-87BB-6FA3AB170C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1FA3FAE-923B-44C6-A3D4-934B76B46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C2C63-1FBC-4D45-BF40-DC9315A443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82057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C06F8E-3219-4BC9-AC48-C3DC6CFCE7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304C55E-16F2-4CAF-9384-FC1D4F080F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FAD510D-2B1E-4164-AED3-22DE5492ED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A7433D4-FB86-4AFF-B6A8-F8E3F1BEB8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BC401-CFCF-4CBF-8250-0F6535AAC3D8}" type="datetimeFigureOut">
              <a:rPr lang="ko-KR" altLang="en-US" smtClean="0"/>
              <a:t>2024-05-24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ABCFB19-C751-424E-B3D4-EEB9597C4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58B9F28-5458-46D5-A25A-B0BBEAA7D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FC2C63-1FBC-4D45-BF40-DC9315A443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59243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5AB1C4B-3767-46EA-A3DE-A1B389DE77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D696137-0F59-4406-87C1-C506DAFF0B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A8FC2BC-E05F-4E79-B480-7DC4C5E52C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5BC401-CFCF-4CBF-8250-0F6535AAC3D8}" type="datetimeFigureOut">
              <a:rPr lang="ko-KR" altLang="en-US" smtClean="0"/>
              <a:t>2024-05-24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13E4EED-EEA6-4898-9A84-042E4F271A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5F8E61-8F4C-46F9-B605-3C0D16F5FB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FC2C63-1FBC-4D45-BF40-DC9315A4435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38142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17A65AD-DFB0-4E72-9BBD-05217128E14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01660E10-9865-4A2A-A842-5CF8813FC684}"/>
              </a:ext>
            </a:extLst>
          </p:cNvPr>
          <p:cNvCxnSpPr>
            <a:cxnSpLocks/>
          </p:cNvCxnSpPr>
          <p:nvPr/>
        </p:nvCxnSpPr>
        <p:spPr>
          <a:xfrm>
            <a:off x="1333500" y="5130800"/>
            <a:ext cx="10858500" cy="0"/>
          </a:xfrm>
          <a:prstGeom prst="line">
            <a:avLst/>
          </a:prstGeom>
          <a:ln w="254000">
            <a:solidFill>
              <a:srgbClr val="0187F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E40D276-71EF-46F9-AFDA-7F49C2F9775D}"/>
              </a:ext>
            </a:extLst>
          </p:cNvPr>
          <p:cNvSpPr txBox="1"/>
          <p:nvPr/>
        </p:nvSpPr>
        <p:spPr>
          <a:xfrm>
            <a:off x="1333500" y="1248008"/>
            <a:ext cx="3744808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800" b="1" dirty="0">
                <a:solidFill>
                  <a:srgbClr val="0187FB"/>
                </a:solidFill>
              </a:rPr>
              <a:t>My Trip</a:t>
            </a:r>
            <a:endParaRPr lang="ko-KR" altLang="en-US" sz="8800" b="1" dirty="0">
              <a:solidFill>
                <a:srgbClr val="0187FB"/>
              </a:solidFill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2E999C16-7FF9-4F42-8224-49ABB603793A}"/>
              </a:ext>
            </a:extLst>
          </p:cNvPr>
          <p:cNvGrpSpPr/>
          <p:nvPr/>
        </p:nvGrpSpPr>
        <p:grpSpPr>
          <a:xfrm>
            <a:off x="1333500" y="2720706"/>
            <a:ext cx="7632080" cy="1461191"/>
            <a:chOff x="1333500" y="3023567"/>
            <a:chExt cx="7632080" cy="1461191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8DBDF0E2-A07C-43CB-ACFC-C059E066074A}"/>
                </a:ext>
              </a:extLst>
            </p:cNvPr>
            <p:cNvSpPr/>
            <p:nvPr/>
          </p:nvSpPr>
          <p:spPr>
            <a:xfrm>
              <a:off x="1333500" y="3023567"/>
              <a:ext cx="7632080" cy="1461191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1586C36-8EF7-47D8-9D9B-639F19D27116}"/>
                </a:ext>
              </a:extLst>
            </p:cNvPr>
            <p:cNvSpPr txBox="1"/>
            <p:nvPr/>
          </p:nvSpPr>
          <p:spPr>
            <a:xfrm>
              <a:off x="1565866" y="3090473"/>
              <a:ext cx="278634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b="1" spc="-300" dirty="0">
                  <a:solidFill>
                    <a:schemeClr val="bg1"/>
                  </a:solidFill>
                </a:rPr>
                <a:t>광주</a:t>
              </a:r>
              <a:r>
                <a:rPr lang="en-US" altLang="ko-KR" sz="2400" b="1" spc="-300" dirty="0">
                  <a:solidFill>
                    <a:schemeClr val="bg1"/>
                  </a:solidFill>
                </a:rPr>
                <a:t>5</a:t>
              </a:r>
              <a:r>
                <a:rPr lang="ko-KR" altLang="en-US" sz="2400" b="1" spc="-300" dirty="0">
                  <a:solidFill>
                    <a:schemeClr val="bg1"/>
                  </a:solidFill>
                </a:rPr>
                <a:t>반 노명환 이대현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16858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sm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532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Part 3</a:t>
            </a:r>
            <a:endParaRPr lang="ko-KR" altLang="en-US" sz="1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18774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/>
              <a:t>시장분석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B745BF1-E258-4F57-8959-96BA37268667}"/>
              </a:ext>
            </a:extLst>
          </p:cNvPr>
          <p:cNvSpPr/>
          <p:nvPr/>
        </p:nvSpPr>
        <p:spPr>
          <a:xfrm>
            <a:off x="6248402" y="1283368"/>
            <a:ext cx="5502442" cy="5021179"/>
          </a:xfrm>
          <a:prstGeom prst="rect">
            <a:avLst/>
          </a:pr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F2063EC-5C64-4CDD-80D8-A28E4D41C7AD}"/>
              </a:ext>
            </a:extLst>
          </p:cNvPr>
          <p:cNvSpPr/>
          <p:nvPr/>
        </p:nvSpPr>
        <p:spPr>
          <a:xfrm>
            <a:off x="441158" y="1283368"/>
            <a:ext cx="4388419" cy="989724"/>
          </a:xfrm>
          <a:prstGeom prst="rect">
            <a:avLst/>
          </a:pr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7FA6B07-9DE8-417B-9929-FD64FAE65C5D}"/>
              </a:ext>
            </a:extLst>
          </p:cNvPr>
          <p:cNvSpPr txBox="1"/>
          <p:nvPr/>
        </p:nvSpPr>
        <p:spPr>
          <a:xfrm>
            <a:off x="441158" y="2465345"/>
            <a:ext cx="3416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 err="1"/>
              <a:t>트립어드바이저</a:t>
            </a:r>
            <a:endParaRPr lang="ko-KR" altLang="en-US" sz="36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F72751-326E-4B49-BA29-BFC6FBF9BBF2}"/>
              </a:ext>
            </a:extLst>
          </p:cNvPr>
          <p:cNvSpPr txBox="1"/>
          <p:nvPr/>
        </p:nvSpPr>
        <p:spPr>
          <a:xfrm>
            <a:off x="441159" y="3429000"/>
            <a:ext cx="481342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Tx/>
              <a:buChar char="-"/>
            </a:pPr>
            <a:r>
              <a:rPr lang="ko-KR" altLang="en-US" dirty="0"/>
              <a:t>한국 뿐만이 아닌 전 세계의 관광지</a:t>
            </a:r>
            <a:endParaRPr lang="en-US" altLang="ko-KR" dirty="0"/>
          </a:p>
          <a:p>
            <a:pPr marL="285750" indent="-285750" algn="just">
              <a:buFontTx/>
              <a:buChar char="-"/>
            </a:pPr>
            <a:endParaRPr lang="en-US" altLang="ko-KR" dirty="0"/>
          </a:p>
          <a:p>
            <a:pPr marL="285750" indent="-285750" algn="just">
              <a:buFontTx/>
              <a:buChar char="-"/>
            </a:pPr>
            <a:r>
              <a:rPr lang="ko-KR" altLang="en-US" dirty="0"/>
              <a:t>사용자의 최근 행동에 따른 여행지 추천</a:t>
            </a:r>
            <a:endParaRPr lang="en-US" altLang="ko-KR" dirty="0"/>
          </a:p>
          <a:p>
            <a:pPr marL="285750" indent="-285750" algn="just">
              <a:buFontTx/>
              <a:buChar char="-"/>
            </a:pPr>
            <a:endParaRPr lang="en-US" altLang="ko-KR" dirty="0"/>
          </a:p>
          <a:p>
            <a:pPr marL="285750" indent="-285750" algn="just">
              <a:buFontTx/>
              <a:buChar char="-"/>
            </a:pPr>
            <a:r>
              <a:rPr lang="ko-KR" altLang="en-US" dirty="0"/>
              <a:t>렌터카</a:t>
            </a:r>
            <a:r>
              <a:rPr lang="en-US" altLang="ko-KR" dirty="0"/>
              <a:t>, </a:t>
            </a:r>
            <a:r>
              <a:rPr lang="ko-KR" altLang="en-US" dirty="0"/>
              <a:t>항공기 등 여행 </a:t>
            </a:r>
            <a:r>
              <a:rPr lang="ko-KR" altLang="en-US" dirty="0" err="1"/>
              <a:t>유틸</a:t>
            </a:r>
            <a:r>
              <a:rPr lang="ko-KR" altLang="en-US" dirty="0"/>
              <a:t> 제공</a:t>
            </a:r>
            <a:endParaRPr lang="en-US" altLang="ko-KR" dirty="0"/>
          </a:p>
          <a:p>
            <a:pPr marL="285750" indent="-285750" algn="just">
              <a:buFontTx/>
              <a:buChar char="-"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25010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532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Part 3</a:t>
            </a:r>
            <a:endParaRPr lang="ko-KR" altLang="en-US" sz="1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18774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/>
              <a:t>시장분석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883CB00-BF83-4926-A4BA-723B197E0605}"/>
              </a:ext>
            </a:extLst>
          </p:cNvPr>
          <p:cNvSpPr/>
          <p:nvPr/>
        </p:nvSpPr>
        <p:spPr>
          <a:xfrm>
            <a:off x="660400" y="1625600"/>
            <a:ext cx="3289300" cy="3289300"/>
          </a:xfrm>
          <a:prstGeom prst="rect">
            <a:avLst/>
          </a:pr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762FFD3-48F8-4E66-B9A4-CBE9470E08A9}"/>
              </a:ext>
            </a:extLst>
          </p:cNvPr>
          <p:cNvSpPr/>
          <p:nvPr/>
        </p:nvSpPr>
        <p:spPr>
          <a:xfrm>
            <a:off x="4444128" y="1625600"/>
            <a:ext cx="3289300" cy="3289300"/>
          </a:xfrm>
          <a:prstGeom prst="rect">
            <a:avLst/>
          </a:pr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CF034EF-C585-47DE-BBC2-9CA7B4842590}"/>
              </a:ext>
            </a:extLst>
          </p:cNvPr>
          <p:cNvSpPr/>
          <p:nvPr/>
        </p:nvSpPr>
        <p:spPr>
          <a:xfrm>
            <a:off x="8227856" y="1625600"/>
            <a:ext cx="3289300" cy="3289300"/>
          </a:xfrm>
          <a:prstGeom prst="rect">
            <a:avLst/>
          </a:prstGeom>
          <a:blipFill dpi="0" rotWithShape="1"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56176B-ADB9-4438-8C5D-4A3D5C172C49}"/>
              </a:ext>
            </a:extLst>
          </p:cNvPr>
          <p:cNvSpPr txBox="1"/>
          <p:nvPr/>
        </p:nvSpPr>
        <p:spPr>
          <a:xfrm>
            <a:off x="1089820" y="5623868"/>
            <a:ext cx="24304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300" dirty="0"/>
              <a:t>추천 여행지 및 검색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607ECD4-F760-4B72-AF2C-951BA23495C4}"/>
              </a:ext>
            </a:extLst>
          </p:cNvPr>
          <p:cNvSpPr txBox="1"/>
          <p:nvPr/>
        </p:nvSpPr>
        <p:spPr>
          <a:xfrm>
            <a:off x="5727145" y="5623868"/>
            <a:ext cx="7232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300" dirty="0"/>
              <a:t>리뷰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B7E8F0-297D-4F8F-B71E-2B26FCB2E7B3}"/>
              </a:ext>
            </a:extLst>
          </p:cNvPr>
          <p:cNvSpPr txBox="1"/>
          <p:nvPr/>
        </p:nvSpPr>
        <p:spPr>
          <a:xfrm>
            <a:off x="9226339" y="5623868"/>
            <a:ext cx="12923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300" dirty="0"/>
              <a:t>일정 생성</a:t>
            </a:r>
            <a:endParaRPr lang="en-US" altLang="ko-KR" sz="2400" spc="-300" dirty="0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9778174C-CD34-4B4B-9C7D-52FEC49E81BC}"/>
              </a:ext>
            </a:extLst>
          </p:cNvPr>
          <p:cNvCxnSpPr/>
          <p:nvPr/>
        </p:nvCxnSpPr>
        <p:spPr>
          <a:xfrm>
            <a:off x="1943100" y="5384800"/>
            <a:ext cx="720000" cy="0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1C627E4F-829E-4EB5-90D5-49722439941C}"/>
              </a:ext>
            </a:extLst>
          </p:cNvPr>
          <p:cNvCxnSpPr/>
          <p:nvPr/>
        </p:nvCxnSpPr>
        <p:spPr>
          <a:xfrm>
            <a:off x="5736000" y="5384800"/>
            <a:ext cx="720000" cy="0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1F1C4591-054D-414B-928F-B8230FC423F7}"/>
              </a:ext>
            </a:extLst>
          </p:cNvPr>
          <p:cNvCxnSpPr/>
          <p:nvPr/>
        </p:nvCxnSpPr>
        <p:spPr>
          <a:xfrm>
            <a:off x="9528900" y="5384800"/>
            <a:ext cx="720000" cy="0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7650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B10E827-206D-4687-8B92-1BF541B4B19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2B96AD32-5B64-4FE3-8FAC-E1250B9EC0A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A13F76C-7164-4E21-B012-46921835AE04}"/>
              </a:ext>
            </a:extLst>
          </p:cNvPr>
          <p:cNvSpPr/>
          <p:nvPr/>
        </p:nvSpPr>
        <p:spPr>
          <a:xfrm>
            <a:off x="2446986" y="2329835"/>
            <a:ext cx="7379594" cy="1777284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0" spc="-300" dirty="0">
                <a:solidFill>
                  <a:schemeClr val="bg1"/>
                </a:solidFill>
              </a:rPr>
              <a:t>개발 결과 및 시연</a:t>
            </a:r>
          </a:p>
        </p:txBody>
      </p:sp>
    </p:spTree>
    <p:extLst>
      <p:ext uri="{BB962C8B-B14F-4D97-AF65-F5344CB8AC3E}">
        <p14:creationId xmlns:p14="http://schemas.microsoft.com/office/powerpoint/2010/main" val="2601892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774884D6-118E-4ECB-BF56-83DF81DF0D6F}"/>
              </a:ext>
            </a:extLst>
          </p:cNvPr>
          <p:cNvCxnSpPr/>
          <p:nvPr/>
        </p:nvCxnSpPr>
        <p:spPr>
          <a:xfrm>
            <a:off x="5511800" y="5109871"/>
            <a:ext cx="110490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FBEC7F2C-DC78-4496-9723-94D3955394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1239" y="1205242"/>
            <a:ext cx="3747751" cy="3747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742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타원 8">
            <a:extLst>
              <a:ext uri="{FF2B5EF4-FFF2-40B4-BE49-F238E27FC236}">
                <a16:creationId xmlns:a16="http://schemas.microsoft.com/office/drawing/2014/main" id="{90FD38EC-79F6-4F1C-B059-567ADF7598E6}"/>
              </a:ext>
            </a:extLst>
          </p:cNvPr>
          <p:cNvSpPr/>
          <p:nvPr/>
        </p:nvSpPr>
        <p:spPr>
          <a:xfrm>
            <a:off x="334495" y="234456"/>
            <a:ext cx="2324096" cy="2573137"/>
          </a:xfrm>
          <a:prstGeom prst="ellipse">
            <a:avLst/>
          </a:pr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C2FC724-DE12-4E67-9CDC-3A76EB376C00}"/>
              </a:ext>
            </a:extLst>
          </p:cNvPr>
          <p:cNvSpPr txBox="1"/>
          <p:nvPr/>
        </p:nvSpPr>
        <p:spPr>
          <a:xfrm>
            <a:off x="2997016" y="564871"/>
            <a:ext cx="25971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tx2">
                    <a:lumMod val="50000"/>
                  </a:schemeClr>
                </a:solidFill>
              </a:rPr>
              <a:t>팀장 노명환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ABA9469-8229-4C47-9155-F4602D63FD6C}"/>
              </a:ext>
            </a:extLst>
          </p:cNvPr>
          <p:cNvSpPr txBox="1"/>
          <p:nvPr/>
        </p:nvSpPr>
        <p:spPr>
          <a:xfrm>
            <a:off x="2997016" y="1312057"/>
            <a:ext cx="503940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dirty="0">
                <a:solidFill>
                  <a:schemeClr val="tx2">
                    <a:lumMod val="50000"/>
                  </a:schemeClr>
                </a:solidFill>
              </a:rPr>
              <a:t>팀원인 대현 씨와 같이 협업할 수 있어서 정말 감사했습니다</a:t>
            </a:r>
            <a:r>
              <a:rPr lang="en-US" altLang="ko-KR" sz="1400" dirty="0">
                <a:solidFill>
                  <a:schemeClr val="tx2">
                    <a:lumMod val="50000"/>
                  </a:schemeClr>
                </a:solidFill>
              </a:rPr>
              <a:t>. </a:t>
            </a:r>
          </a:p>
          <a:p>
            <a:pPr algn="just"/>
            <a:r>
              <a:rPr lang="ko-KR" altLang="en-US" sz="1400" dirty="0">
                <a:solidFill>
                  <a:schemeClr val="tx2">
                    <a:lumMod val="50000"/>
                  </a:schemeClr>
                </a:solidFill>
              </a:rPr>
              <a:t>대현씨의 기대에 부응하지 못해 너무나도 죄송할 따름입니다</a:t>
            </a:r>
            <a:r>
              <a:rPr lang="en-US" altLang="ko-KR" sz="1400" dirty="0">
                <a:solidFill>
                  <a:schemeClr val="tx2">
                    <a:lumMod val="50000"/>
                  </a:schemeClr>
                </a:solidFill>
              </a:rPr>
              <a:t>.</a:t>
            </a:r>
          </a:p>
          <a:p>
            <a:pPr algn="just"/>
            <a:r>
              <a:rPr lang="ko-KR" altLang="en-US" sz="1400" dirty="0">
                <a:solidFill>
                  <a:schemeClr val="tx2">
                    <a:lumMod val="50000"/>
                  </a:schemeClr>
                </a:solidFill>
              </a:rPr>
              <a:t>비록 결과물은 아쉬웠지만 이를 발판삼아</a:t>
            </a:r>
            <a:r>
              <a:rPr lang="en-US" altLang="ko-KR" sz="14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ko-KR" altLang="en-US" sz="1400" dirty="0">
                <a:solidFill>
                  <a:schemeClr val="tx2">
                    <a:lumMod val="50000"/>
                  </a:schemeClr>
                </a:solidFill>
              </a:rPr>
              <a:t>더 실력 있는</a:t>
            </a:r>
            <a:endParaRPr lang="en-US" altLang="ko-KR" sz="1400" dirty="0">
              <a:solidFill>
                <a:schemeClr val="tx2">
                  <a:lumMod val="50000"/>
                </a:schemeClr>
              </a:solidFill>
            </a:endParaRPr>
          </a:p>
          <a:p>
            <a:pPr algn="just"/>
            <a:r>
              <a:rPr lang="ko-KR" altLang="en-US" sz="1400" dirty="0">
                <a:solidFill>
                  <a:schemeClr val="tx2">
                    <a:lumMod val="50000"/>
                  </a:schemeClr>
                </a:solidFill>
              </a:rPr>
              <a:t>개발자가 되도록 노력하겠습니다</a:t>
            </a:r>
            <a:r>
              <a:rPr lang="en-US" altLang="ko-KR" sz="1400" dirty="0">
                <a:solidFill>
                  <a:schemeClr val="tx2">
                    <a:lumMod val="50000"/>
                  </a:schemeClr>
                </a:solidFill>
              </a:rPr>
              <a:t>.</a:t>
            </a:r>
          </a:p>
          <a:p>
            <a:pPr algn="just"/>
            <a:r>
              <a:rPr lang="ko-KR" altLang="en-US" sz="1400" dirty="0">
                <a:solidFill>
                  <a:schemeClr val="tx2">
                    <a:lumMod val="50000"/>
                  </a:schemeClr>
                </a:solidFill>
              </a:rPr>
              <a:t>광주 </a:t>
            </a:r>
            <a:r>
              <a:rPr lang="en-US" altLang="ko-KR" sz="1400" dirty="0">
                <a:solidFill>
                  <a:schemeClr val="tx2">
                    <a:lumMod val="50000"/>
                  </a:schemeClr>
                </a:solidFill>
              </a:rPr>
              <a:t>5</a:t>
            </a:r>
            <a:r>
              <a:rPr lang="ko-KR" altLang="en-US" sz="1400" dirty="0">
                <a:solidFill>
                  <a:schemeClr val="tx2">
                    <a:lumMod val="50000"/>
                  </a:schemeClr>
                </a:solidFill>
              </a:rPr>
              <a:t>반</a:t>
            </a:r>
            <a:r>
              <a:rPr lang="en-US" altLang="ko-KR" sz="1400" dirty="0">
                <a:solidFill>
                  <a:schemeClr val="tx2">
                    <a:lumMod val="50000"/>
                  </a:schemeClr>
                </a:solidFill>
              </a:rPr>
              <a:t>! </a:t>
            </a:r>
            <a:r>
              <a:rPr lang="ko-KR" altLang="en-US" sz="1400" dirty="0">
                <a:solidFill>
                  <a:schemeClr val="tx2">
                    <a:lumMod val="50000"/>
                  </a:schemeClr>
                </a:solidFill>
              </a:rPr>
              <a:t>너무나도 고생하셨습니다</a:t>
            </a:r>
            <a:r>
              <a:rPr lang="en-US" altLang="ko-KR" sz="1400" dirty="0">
                <a:solidFill>
                  <a:schemeClr val="tx2">
                    <a:lumMod val="50000"/>
                  </a:schemeClr>
                </a:solidFill>
              </a:rPr>
              <a:t>!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4377C572-8929-413D-B8FA-7B55EA3F8D48}"/>
              </a:ext>
            </a:extLst>
          </p:cNvPr>
          <p:cNvSpPr/>
          <p:nvPr/>
        </p:nvSpPr>
        <p:spPr>
          <a:xfrm>
            <a:off x="9517132" y="3969033"/>
            <a:ext cx="2324096" cy="2324096"/>
          </a:xfrm>
          <a:prstGeom prst="ellipse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791584F-BE39-454E-9938-13DE23983D8D}"/>
              </a:ext>
            </a:extLst>
          </p:cNvPr>
          <p:cNvSpPr txBox="1"/>
          <p:nvPr/>
        </p:nvSpPr>
        <p:spPr>
          <a:xfrm>
            <a:off x="6550510" y="4299447"/>
            <a:ext cx="25971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3600" b="1" dirty="0">
                <a:solidFill>
                  <a:schemeClr val="tx2">
                    <a:lumMod val="50000"/>
                  </a:schemeClr>
                </a:solidFill>
              </a:rPr>
              <a:t>팀원 이대현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4CF386F-A664-4AB7-A5AE-F3629335E8C8}"/>
              </a:ext>
            </a:extLst>
          </p:cNvPr>
          <p:cNvSpPr txBox="1"/>
          <p:nvPr/>
        </p:nvSpPr>
        <p:spPr>
          <a:xfrm>
            <a:off x="4695811" y="5123578"/>
            <a:ext cx="455107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dirty="0">
                <a:solidFill>
                  <a:schemeClr val="tx2">
                    <a:lumMod val="50000"/>
                  </a:schemeClr>
                </a:solidFill>
              </a:rPr>
              <a:t>생각해둔 기능들을 모두 구현하지 못해 아쉽습니다</a:t>
            </a:r>
            <a:r>
              <a:rPr lang="en-US" altLang="ko-KR" sz="1400" dirty="0">
                <a:solidFill>
                  <a:schemeClr val="tx2">
                    <a:lumMod val="50000"/>
                  </a:schemeClr>
                </a:solidFill>
              </a:rPr>
              <a:t>.</a:t>
            </a:r>
          </a:p>
          <a:p>
            <a:pPr algn="r"/>
            <a:r>
              <a:rPr lang="ko-KR" altLang="en-US" sz="1400" dirty="0">
                <a:solidFill>
                  <a:schemeClr val="tx2">
                    <a:lumMod val="50000"/>
                  </a:schemeClr>
                </a:solidFill>
              </a:rPr>
              <a:t>관통 프로젝트를 경험 삼아 다음에 더 발전하고 싶습니다</a:t>
            </a:r>
            <a:r>
              <a:rPr lang="en-US" altLang="ko-KR" sz="1400" dirty="0">
                <a:solidFill>
                  <a:schemeClr val="tx2">
                    <a:lumMod val="50000"/>
                  </a:schemeClr>
                </a:solidFill>
              </a:rPr>
              <a:t>.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65D6F6D-D800-4F74-87C4-D59FCD9D03D0}"/>
              </a:ext>
            </a:extLst>
          </p:cNvPr>
          <p:cNvSpPr txBox="1"/>
          <p:nvPr/>
        </p:nvSpPr>
        <p:spPr>
          <a:xfrm>
            <a:off x="3657600" y="2994260"/>
            <a:ext cx="33137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4800" b="1" dirty="0">
                <a:solidFill>
                  <a:schemeClr val="tx2">
                    <a:lumMod val="50000"/>
                  </a:schemeClr>
                </a:solidFill>
              </a:rPr>
              <a:t>THANK YOU!</a:t>
            </a:r>
            <a:endParaRPr lang="ko-KR" altLang="en-US" sz="4800" b="1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2658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그룹 33">
            <a:extLst>
              <a:ext uri="{FF2B5EF4-FFF2-40B4-BE49-F238E27FC236}">
                <a16:creationId xmlns:a16="http://schemas.microsoft.com/office/drawing/2014/main" id="{67A1F018-1AC5-416E-B063-47B3509C1866}"/>
              </a:ext>
            </a:extLst>
          </p:cNvPr>
          <p:cNvGrpSpPr/>
          <p:nvPr/>
        </p:nvGrpSpPr>
        <p:grpSpPr>
          <a:xfrm>
            <a:off x="-27381" y="-11154"/>
            <a:ext cx="4967373" cy="6874730"/>
            <a:chOff x="-27381" y="-11154"/>
            <a:chExt cx="4967373" cy="6874730"/>
          </a:xfrm>
        </p:grpSpPr>
        <p:sp>
          <p:nvSpPr>
            <p:cNvPr id="8" name="직각 삼각형 7">
              <a:extLst>
                <a:ext uri="{FF2B5EF4-FFF2-40B4-BE49-F238E27FC236}">
                  <a16:creationId xmlns:a16="http://schemas.microsoft.com/office/drawing/2014/main" id="{F7284666-E0A0-4607-9342-8A070A266081}"/>
                </a:ext>
              </a:extLst>
            </p:cNvPr>
            <p:cNvSpPr/>
            <p:nvPr/>
          </p:nvSpPr>
          <p:spPr>
            <a:xfrm>
              <a:off x="0" y="3429000"/>
              <a:ext cx="3434576" cy="3434576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직각 삼각형 8">
              <a:extLst>
                <a:ext uri="{FF2B5EF4-FFF2-40B4-BE49-F238E27FC236}">
                  <a16:creationId xmlns:a16="http://schemas.microsoft.com/office/drawing/2014/main" id="{9F167D1E-609F-4671-9C64-51F6E0EB0ADD}"/>
                </a:ext>
              </a:extLst>
            </p:cNvPr>
            <p:cNvSpPr/>
            <p:nvPr/>
          </p:nvSpPr>
          <p:spPr>
            <a:xfrm rot="5400000">
              <a:off x="0" y="0"/>
              <a:ext cx="3434576" cy="3434576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각 삼각형 9">
              <a:extLst>
                <a:ext uri="{FF2B5EF4-FFF2-40B4-BE49-F238E27FC236}">
                  <a16:creationId xmlns:a16="http://schemas.microsoft.com/office/drawing/2014/main" id="{93B2D93B-DC00-4919-9585-6AAF2034D200}"/>
                </a:ext>
              </a:extLst>
            </p:cNvPr>
            <p:cNvSpPr/>
            <p:nvPr/>
          </p:nvSpPr>
          <p:spPr>
            <a:xfrm rot="16200000">
              <a:off x="-23400" y="-11154"/>
              <a:ext cx="3434576" cy="3434576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각 삼각형 10">
              <a:extLst>
                <a:ext uri="{FF2B5EF4-FFF2-40B4-BE49-F238E27FC236}">
                  <a16:creationId xmlns:a16="http://schemas.microsoft.com/office/drawing/2014/main" id="{EBBCEC61-A1F0-4055-BF58-CE2AF897C240}"/>
                </a:ext>
              </a:extLst>
            </p:cNvPr>
            <p:cNvSpPr/>
            <p:nvPr/>
          </p:nvSpPr>
          <p:spPr>
            <a:xfrm rot="16200000">
              <a:off x="-27381" y="-11153"/>
              <a:ext cx="4967373" cy="4967373"/>
            </a:xfrm>
            <a:prstGeom prst="rtTriangle">
              <a:avLst/>
            </a:prstGeom>
            <a:solidFill>
              <a:schemeClr val="accent3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5B2C765F-36DE-4BB0-A746-09DD811A3D5D}"/>
              </a:ext>
            </a:extLst>
          </p:cNvPr>
          <p:cNvSpPr txBox="1"/>
          <p:nvPr/>
        </p:nvSpPr>
        <p:spPr>
          <a:xfrm>
            <a:off x="6445404" y="416244"/>
            <a:ext cx="11592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solidFill>
                  <a:schemeClr val="bg1"/>
                </a:solidFill>
                <a:latin typeface="+mj-ea"/>
                <a:ea typeface="+mj-ea"/>
              </a:rPr>
              <a:t>목차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8BC08346-4341-4A4F-BBF5-F603A4DB4CD4}"/>
              </a:ext>
            </a:extLst>
          </p:cNvPr>
          <p:cNvCxnSpPr>
            <a:cxnSpLocks/>
          </p:cNvCxnSpPr>
          <p:nvPr/>
        </p:nvCxnSpPr>
        <p:spPr>
          <a:xfrm>
            <a:off x="6445404" y="1326994"/>
            <a:ext cx="5746596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7ED2EE54-0D94-43C1-AB59-9C52B40F3E4D}"/>
              </a:ext>
            </a:extLst>
          </p:cNvPr>
          <p:cNvGrpSpPr/>
          <p:nvPr/>
        </p:nvGrpSpPr>
        <p:grpSpPr>
          <a:xfrm>
            <a:off x="7207341" y="1706133"/>
            <a:ext cx="3005761" cy="646331"/>
            <a:chOff x="7207341" y="1706133"/>
            <a:chExt cx="3005761" cy="646331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E65B241-08E6-4306-BAD0-61A9D9A36146}"/>
                </a:ext>
              </a:extLst>
            </p:cNvPr>
            <p:cNvSpPr txBox="1"/>
            <p:nvPr/>
          </p:nvSpPr>
          <p:spPr>
            <a:xfrm>
              <a:off x="7207341" y="1706133"/>
              <a:ext cx="40107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>
                  <a:solidFill>
                    <a:schemeClr val="bg1"/>
                  </a:solidFill>
                </a:rPr>
                <a:t>1</a:t>
              </a:r>
              <a:endParaRPr lang="ko-KR" altLang="en-US" sz="3600" b="1" dirty="0">
                <a:solidFill>
                  <a:schemeClr val="bg1"/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71016FB6-2F28-4D58-ACF8-8E726C6B26F4}"/>
                </a:ext>
              </a:extLst>
            </p:cNvPr>
            <p:cNvSpPr txBox="1"/>
            <p:nvPr/>
          </p:nvSpPr>
          <p:spPr>
            <a:xfrm>
              <a:off x="8051933" y="1798466"/>
              <a:ext cx="216116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-300" dirty="0">
                  <a:solidFill>
                    <a:schemeClr val="bg1"/>
                  </a:solidFill>
                </a:rPr>
                <a:t>기획 배경 및 목표</a:t>
              </a: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609E859C-C071-4147-B154-07C13697A1E4}"/>
              </a:ext>
            </a:extLst>
          </p:cNvPr>
          <p:cNvGrpSpPr/>
          <p:nvPr/>
        </p:nvGrpSpPr>
        <p:grpSpPr>
          <a:xfrm>
            <a:off x="7207341" y="2605665"/>
            <a:ext cx="2136933" cy="646331"/>
            <a:chOff x="7207341" y="1706133"/>
            <a:chExt cx="2136933" cy="646331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DB6DC21-6209-4012-B191-BCB6EDCB32DA}"/>
                </a:ext>
              </a:extLst>
            </p:cNvPr>
            <p:cNvSpPr txBox="1"/>
            <p:nvPr/>
          </p:nvSpPr>
          <p:spPr>
            <a:xfrm>
              <a:off x="7207341" y="1706133"/>
              <a:ext cx="46679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>
                  <a:solidFill>
                    <a:schemeClr val="bg1"/>
                  </a:solidFill>
                </a:rPr>
                <a:t>2</a:t>
              </a:r>
              <a:endParaRPr lang="ko-KR" altLang="en-US" sz="3600" b="1" dirty="0">
                <a:solidFill>
                  <a:schemeClr val="bg1"/>
                </a:solidFill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57693EA-203A-464E-9D60-359E6D37B8AD}"/>
                </a:ext>
              </a:extLst>
            </p:cNvPr>
            <p:cNvSpPr txBox="1"/>
            <p:nvPr/>
          </p:nvSpPr>
          <p:spPr>
            <a:xfrm>
              <a:off x="8051933" y="1798466"/>
              <a:ext cx="129234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-300" dirty="0">
                  <a:solidFill>
                    <a:schemeClr val="bg1"/>
                  </a:solidFill>
                </a:rPr>
                <a:t>추진 일정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20EA6519-2DC3-4B79-85D4-D878C370F36A}"/>
              </a:ext>
            </a:extLst>
          </p:cNvPr>
          <p:cNvGrpSpPr/>
          <p:nvPr/>
        </p:nvGrpSpPr>
        <p:grpSpPr>
          <a:xfrm>
            <a:off x="7207341" y="3505197"/>
            <a:ext cx="2106476" cy="646331"/>
            <a:chOff x="7207341" y="1706133"/>
            <a:chExt cx="2106476" cy="646331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6FC7A34-6CCE-410B-A64E-B0B8217E1936}"/>
                </a:ext>
              </a:extLst>
            </p:cNvPr>
            <p:cNvSpPr txBox="1"/>
            <p:nvPr/>
          </p:nvSpPr>
          <p:spPr>
            <a:xfrm>
              <a:off x="7207341" y="1706133"/>
              <a:ext cx="47961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>
                  <a:solidFill>
                    <a:schemeClr val="bg1"/>
                  </a:solidFill>
                </a:rPr>
                <a:t>3</a:t>
              </a:r>
              <a:endParaRPr lang="ko-KR" altLang="en-US" sz="3600" b="1" dirty="0">
                <a:solidFill>
                  <a:schemeClr val="bg1"/>
                </a:solidFill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EE81578-70DB-48DA-AE78-F301E72B7FB2}"/>
                </a:ext>
              </a:extLst>
            </p:cNvPr>
            <p:cNvSpPr txBox="1"/>
            <p:nvPr/>
          </p:nvSpPr>
          <p:spPr>
            <a:xfrm>
              <a:off x="8051933" y="1798466"/>
              <a:ext cx="126188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-300" dirty="0">
                  <a:solidFill>
                    <a:schemeClr val="bg1"/>
                  </a:solidFill>
                </a:rPr>
                <a:t>시장분석</a:t>
              </a:r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E5C9D052-A679-48D5-BFA2-5064528BB0BB}"/>
              </a:ext>
            </a:extLst>
          </p:cNvPr>
          <p:cNvGrpSpPr/>
          <p:nvPr/>
        </p:nvGrpSpPr>
        <p:grpSpPr>
          <a:xfrm>
            <a:off x="7207341" y="4404729"/>
            <a:ext cx="3005761" cy="646331"/>
            <a:chOff x="7207341" y="1706133"/>
            <a:chExt cx="3005761" cy="646331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C35F6D4-F55C-4A24-8E88-51A7F2797B83}"/>
                </a:ext>
              </a:extLst>
            </p:cNvPr>
            <p:cNvSpPr txBox="1"/>
            <p:nvPr/>
          </p:nvSpPr>
          <p:spPr>
            <a:xfrm>
              <a:off x="7207341" y="1706133"/>
              <a:ext cx="48763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>
                  <a:solidFill>
                    <a:schemeClr val="bg1"/>
                  </a:solidFill>
                </a:rPr>
                <a:t>4</a:t>
              </a:r>
              <a:endParaRPr lang="ko-KR" altLang="en-US" sz="3600" b="1" dirty="0">
                <a:solidFill>
                  <a:schemeClr val="bg1"/>
                </a:solidFill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5518CAB-4D7F-4545-B179-3D9CF52BF7EB}"/>
                </a:ext>
              </a:extLst>
            </p:cNvPr>
            <p:cNvSpPr txBox="1"/>
            <p:nvPr/>
          </p:nvSpPr>
          <p:spPr>
            <a:xfrm>
              <a:off x="8051933" y="1798466"/>
              <a:ext cx="216116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-300" dirty="0">
                  <a:solidFill>
                    <a:schemeClr val="bg1"/>
                  </a:solidFill>
                </a:rPr>
                <a:t>개발 결과 및 시연</a:t>
              </a: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2D5AFBC3-F614-46A2-AEDD-BF312B59387C}"/>
              </a:ext>
            </a:extLst>
          </p:cNvPr>
          <p:cNvGrpSpPr/>
          <p:nvPr/>
        </p:nvGrpSpPr>
        <p:grpSpPr>
          <a:xfrm>
            <a:off x="7207341" y="5304261"/>
            <a:ext cx="1460466" cy="646331"/>
            <a:chOff x="7207341" y="1706133"/>
            <a:chExt cx="1460466" cy="646331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EB4E48D8-EEAD-4F80-8E87-AAFA61A0576F}"/>
                </a:ext>
              </a:extLst>
            </p:cNvPr>
            <p:cNvSpPr txBox="1"/>
            <p:nvPr/>
          </p:nvSpPr>
          <p:spPr>
            <a:xfrm>
              <a:off x="7207341" y="1706133"/>
              <a:ext cx="47481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b="1" dirty="0">
                  <a:solidFill>
                    <a:schemeClr val="bg1"/>
                  </a:solidFill>
                </a:rPr>
                <a:t>5</a:t>
              </a:r>
              <a:endParaRPr lang="ko-KR" altLang="en-US" sz="3600" b="1" dirty="0">
                <a:solidFill>
                  <a:schemeClr val="bg1"/>
                </a:solidFill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22AB423-EA83-4561-AFAE-91EE9CC7F726}"/>
                </a:ext>
              </a:extLst>
            </p:cNvPr>
            <p:cNvSpPr txBox="1"/>
            <p:nvPr/>
          </p:nvSpPr>
          <p:spPr>
            <a:xfrm>
              <a:off x="8051933" y="1798466"/>
              <a:ext cx="61587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spc="-300" dirty="0" err="1">
                  <a:solidFill>
                    <a:schemeClr val="bg1"/>
                  </a:solidFill>
                </a:rPr>
                <a:t>QnA</a:t>
              </a:r>
              <a:endParaRPr lang="ko-KR" altLang="en-US" sz="2400" spc="-3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30017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각 삼각형 5">
            <a:extLst>
              <a:ext uri="{FF2B5EF4-FFF2-40B4-BE49-F238E27FC236}">
                <a16:creationId xmlns:a16="http://schemas.microsoft.com/office/drawing/2014/main" id="{35C4B3EF-BB8E-41E2-B179-EC62F309C5A2}"/>
              </a:ext>
            </a:extLst>
          </p:cNvPr>
          <p:cNvSpPr/>
          <p:nvPr/>
        </p:nvSpPr>
        <p:spPr>
          <a:xfrm rot="16200000" flipH="1">
            <a:off x="8752345" y="0"/>
            <a:ext cx="3434576" cy="3434576"/>
          </a:xfrm>
          <a:prstGeom prst="rtTriangl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각 삼각형 6">
            <a:extLst>
              <a:ext uri="{FF2B5EF4-FFF2-40B4-BE49-F238E27FC236}">
                <a16:creationId xmlns:a16="http://schemas.microsoft.com/office/drawing/2014/main" id="{F8EC07BF-6FCA-489E-BE62-3D740F3311F0}"/>
              </a:ext>
            </a:extLst>
          </p:cNvPr>
          <p:cNvSpPr/>
          <p:nvPr/>
        </p:nvSpPr>
        <p:spPr>
          <a:xfrm rot="5400000" flipH="1">
            <a:off x="8775745" y="-11154"/>
            <a:ext cx="3434576" cy="3434576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각 삼각형 7">
            <a:extLst>
              <a:ext uri="{FF2B5EF4-FFF2-40B4-BE49-F238E27FC236}">
                <a16:creationId xmlns:a16="http://schemas.microsoft.com/office/drawing/2014/main" id="{95DF0357-17B5-4D40-9AF1-3D3C1682CF2C}"/>
              </a:ext>
            </a:extLst>
          </p:cNvPr>
          <p:cNvSpPr/>
          <p:nvPr/>
        </p:nvSpPr>
        <p:spPr>
          <a:xfrm rot="5400000" flipH="1">
            <a:off x="7246929" y="-11153"/>
            <a:ext cx="4967373" cy="4967373"/>
          </a:xfrm>
          <a:prstGeom prst="rtTriangle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1896E131-FA59-4361-8D86-260949123DC7}"/>
              </a:ext>
            </a:extLst>
          </p:cNvPr>
          <p:cNvSpPr/>
          <p:nvPr/>
        </p:nvSpPr>
        <p:spPr>
          <a:xfrm flipH="1">
            <a:off x="6070476" y="735980"/>
            <a:ext cx="6116445" cy="6116445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F46E77-D86A-4977-8389-ABD1BCBCBE6B}"/>
              </a:ext>
            </a:extLst>
          </p:cNvPr>
          <p:cNvSpPr txBox="1"/>
          <p:nvPr/>
        </p:nvSpPr>
        <p:spPr>
          <a:xfrm>
            <a:off x="657922" y="2853813"/>
            <a:ext cx="13211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</a:rPr>
              <a:t>Part 1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15563D-EB12-416B-9AFA-A116B4A02B85}"/>
              </a:ext>
            </a:extLst>
          </p:cNvPr>
          <p:cNvSpPr txBox="1"/>
          <p:nvPr/>
        </p:nvSpPr>
        <p:spPr>
          <a:xfrm>
            <a:off x="636169" y="3423422"/>
            <a:ext cx="421301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spc="-300" dirty="0">
                <a:solidFill>
                  <a:schemeClr val="bg1"/>
                </a:solidFill>
              </a:rPr>
              <a:t>기획 배경 및 목표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74F8DDB-29DF-4F9F-A173-F50E6FF4A71A}"/>
              </a:ext>
            </a:extLst>
          </p:cNvPr>
          <p:cNvCxnSpPr>
            <a:cxnSpLocks/>
          </p:cNvCxnSpPr>
          <p:nvPr/>
        </p:nvCxnSpPr>
        <p:spPr>
          <a:xfrm>
            <a:off x="535259" y="2587083"/>
            <a:ext cx="556074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1483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sm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725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Part 1</a:t>
            </a:r>
            <a:endParaRPr lang="ko-KR" altLang="en-US" sz="1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33441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/>
              <a:t>기획 배경 및 목표</a:t>
            </a: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303A0D53-2672-4A2D-B5C0-6A0276CAC9F9}"/>
              </a:ext>
            </a:extLst>
          </p:cNvPr>
          <p:cNvCxnSpPr/>
          <p:nvPr/>
        </p:nvCxnSpPr>
        <p:spPr>
          <a:xfrm>
            <a:off x="537117" y="1471962"/>
            <a:ext cx="5558883" cy="0"/>
          </a:xfrm>
          <a:prstGeom prst="line">
            <a:avLst/>
          </a:prstGeom>
          <a:ln w="2540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2E9B08DB-0C4D-4694-BA7B-67B961960AD2}"/>
              </a:ext>
            </a:extLst>
          </p:cNvPr>
          <p:cNvCxnSpPr/>
          <p:nvPr/>
        </p:nvCxnSpPr>
        <p:spPr>
          <a:xfrm>
            <a:off x="537117" y="3204118"/>
            <a:ext cx="5558883" cy="0"/>
          </a:xfrm>
          <a:prstGeom prst="line">
            <a:avLst/>
          </a:prstGeom>
          <a:ln w="2540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7892BE55-5F04-4595-9CF8-9E0AACB9CD45}"/>
              </a:ext>
            </a:extLst>
          </p:cNvPr>
          <p:cNvSpPr txBox="1"/>
          <p:nvPr/>
        </p:nvSpPr>
        <p:spPr>
          <a:xfrm>
            <a:off x="537117" y="1876375"/>
            <a:ext cx="368722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b="1" dirty="0">
                <a:solidFill>
                  <a:schemeClr val="accent1"/>
                </a:solidFill>
                <a:latin typeface="+mj-ea"/>
                <a:ea typeface="+mj-ea"/>
              </a:rPr>
              <a:t>어디로 갈까</a:t>
            </a:r>
            <a:r>
              <a:rPr lang="en-US" altLang="ko-KR" sz="4800" b="1" dirty="0">
                <a:solidFill>
                  <a:schemeClr val="accent1"/>
                </a:solidFill>
                <a:latin typeface="+mj-ea"/>
                <a:ea typeface="+mj-ea"/>
              </a:rPr>
              <a:t>?</a:t>
            </a:r>
            <a:endParaRPr lang="ko-KR" altLang="en-US" sz="4800" b="1" dirty="0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88EA17E-3DD3-44D4-9628-4FE05FB35F12}"/>
              </a:ext>
            </a:extLst>
          </p:cNvPr>
          <p:cNvSpPr/>
          <p:nvPr/>
        </p:nvSpPr>
        <p:spPr>
          <a:xfrm>
            <a:off x="6679580" y="1360449"/>
            <a:ext cx="4975303" cy="4873078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8A3E72-F404-412E-9341-E751418A698D}"/>
              </a:ext>
            </a:extLst>
          </p:cNvPr>
          <p:cNvSpPr txBox="1"/>
          <p:nvPr/>
        </p:nvSpPr>
        <p:spPr>
          <a:xfrm>
            <a:off x="598970" y="3675986"/>
            <a:ext cx="537100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Tx/>
              <a:buChar char="-"/>
            </a:pPr>
            <a:r>
              <a:rPr lang="ko-KR" altLang="en-US" sz="1600" dirty="0"/>
              <a:t>국내여행을 어디로 가야할 지 </a:t>
            </a:r>
            <a:r>
              <a:rPr lang="ko-KR" altLang="en-US" sz="1600" dirty="0" err="1"/>
              <a:t>모르겠어</a:t>
            </a:r>
            <a:r>
              <a:rPr lang="en-US" altLang="ko-KR" sz="1600" dirty="0"/>
              <a:t>!</a:t>
            </a:r>
          </a:p>
          <a:p>
            <a:pPr marL="285750" indent="-285750" algn="just">
              <a:buFontTx/>
              <a:buChar char="-"/>
            </a:pPr>
            <a:endParaRPr lang="en-US" altLang="ko-KR" sz="1600" dirty="0"/>
          </a:p>
          <a:p>
            <a:pPr marL="285750" indent="-285750" algn="just">
              <a:buFontTx/>
              <a:buChar char="-"/>
            </a:pPr>
            <a:r>
              <a:rPr lang="ko-KR" altLang="en-US" sz="1600" dirty="0"/>
              <a:t>여행계획을 처음 짜보는데 어떻게 만들지</a:t>
            </a:r>
            <a:r>
              <a:rPr lang="en-US" altLang="ko-KR" sz="1600" dirty="0"/>
              <a:t>?</a:t>
            </a:r>
          </a:p>
          <a:p>
            <a:pPr marL="285750" indent="-285750" algn="just">
              <a:buFontTx/>
              <a:buChar char="-"/>
            </a:pPr>
            <a:endParaRPr lang="en-US" altLang="ko-KR" sz="1600" dirty="0"/>
          </a:p>
          <a:p>
            <a:pPr marL="285750" indent="-285750" algn="just">
              <a:buFontTx/>
              <a:buChar char="-"/>
            </a:pPr>
            <a:r>
              <a:rPr lang="ko-KR" altLang="en-US" sz="1600" dirty="0"/>
              <a:t>우리 이 다음에 어디로 가기로 했더라</a:t>
            </a:r>
            <a:r>
              <a:rPr lang="en-US" altLang="ko-KR" sz="1600" dirty="0"/>
              <a:t>?</a:t>
            </a:r>
          </a:p>
          <a:p>
            <a:pPr marL="285750" indent="-285750" algn="just">
              <a:buFontTx/>
              <a:buChar char="-"/>
            </a:pPr>
            <a:endParaRPr lang="en-US" altLang="ko-KR" sz="1600" dirty="0"/>
          </a:p>
          <a:p>
            <a:pPr marL="285750" indent="-285750" algn="just">
              <a:buFontTx/>
              <a:buChar char="-"/>
            </a:pPr>
            <a:r>
              <a:rPr lang="ko-KR" altLang="en-US" sz="1600" dirty="0"/>
              <a:t>여기 근처의 다른 곳도 가보고 싶은데</a:t>
            </a:r>
            <a:r>
              <a:rPr lang="en-US" altLang="ko-KR" sz="1600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4143482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sm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725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Part 1</a:t>
            </a:r>
            <a:endParaRPr lang="ko-KR" altLang="en-US" sz="1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33441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/>
              <a:t>기획 배경 및 목표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A38FCA2-6B6D-4975-A84E-D5025C5993FE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7741" y="921834"/>
            <a:ext cx="7820977" cy="5259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064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sm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7259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Part 1</a:t>
            </a:r>
            <a:endParaRPr lang="ko-KR" altLang="en-US" sz="1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33441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/>
              <a:t>기획 배경 및 목표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883CB00-BF83-4926-A4BA-723B197E0605}"/>
              </a:ext>
            </a:extLst>
          </p:cNvPr>
          <p:cNvSpPr/>
          <p:nvPr/>
        </p:nvSpPr>
        <p:spPr>
          <a:xfrm>
            <a:off x="660400" y="1625600"/>
            <a:ext cx="3289300" cy="3289300"/>
          </a:xfrm>
          <a:prstGeom prst="rect">
            <a:avLst/>
          </a:prstGeom>
          <a:blipFill dpi="0" rotWithShape="1"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762FFD3-48F8-4E66-B9A4-CBE9470E08A9}"/>
              </a:ext>
            </a:extLst>
          </p:cNvPr>
          <p:cNvSpPr/>
          <p:nvPr/>
        </p:nvSpPr>
        <p:spPr>
          <a:xfrm>
            <a:off x="4444128" y="1625600"/>
            <a:ext cx="3289300" cy="3289300"/>
          </a:xfrm>
          <a:prstGeom prst="rect">
            <a:avLst/>
          </a:prstGeom>
          <a:blipFill dpi="0" rotWithShape="1"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CF034EF-C585-47DE-BBC2-9CA7B4842590}"/>
              </a:ext>
            </a:extLst>
          </p:cNvPr>
          <p:cNvSpPr/>
          <p:nvPr/>
        </p:nvSpPr>
        <p:spPr>
          <a:xfrm>
            <a:off x="8227856" y="1625600"/>
            <a:ext cx="3289300" cy="3289300"/>
          </a:xfrm>
          <a:prstGeom prst="rect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56176B-ADB9-4438-8C5D-4A3D5C172C49}"/>
              </a:ext>
            </a:extLst>
          </p:cNvPr>
          <p:cNvSpPr txBox="1"/>
          <p:nvPr/>
        </p:nvSpPr>
        <p:spPr>
          <a:xfrm>
            <a:off x="970394" y="5623868"/>
            <a:ext cx="26693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300" dirty="0"/>
              <a:t>추천 여행지를 한눈에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607ECD4-F760-4B72-AF2C-951BA23495C4}"/>
              </a:ext>
            </a:extLst>
          </p:cNvPr>
          <p:cNvSpPr txBox="1"/>
          <p:nvPr/>
        </p:nvSpPr>
        <p:spPr>
          <a:xfrm>
            <a:off x="4619470" y="5623868"/>
            <a:ext cx="29386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300" dirty="0"/>
              <a:t>방문객들의 소중한 리뷰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0B7E8F0-297D-4F8F-B71E-2B26FCB2E7B3}"/>
              </a:ext>
            </a:extLst>
          </p:cNvPr>
          <p:cNvSpPr txBox="1"/>
          <p:nvPr/>
        </p:nvSpPr>
        <p:spPr>
          <a:xfrm>
            <a:off x="8620403" y="5623868"/>
            <a:ext cx="25042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300" dirty="0"/>
              <a:t>나의 다음 목적지는</a:t>
            </a:r>
            <a:r>
              <a:rPr lang="en-US" altLang="ko-KR" sz="2400" spc="-300" dirty="0"/>
              <a:t>?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9778174C-CD34-4B4B-9C7D-52FEC49E81BC}"/>
              </a:ext>
            </a:extLst>
          </p:cNvPr>
          <p:cNvCxnSpPr/>
          <p:nvPr/>
        </p:nvCxnSpPr>
        <p:spPr>
          <a:xfrm>
            <a:off x="1943100" y="5384800"/>
            <a:ext cx="720000" cy="0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1C627E4F-829E-4EB5-90D5-49722439941C}"/>
              </a:ext>
            </a:extLst>
          </p:cNvPr>
          <p:cNvCxnSpPr/>
          <p:nvPr/>
        </p:nvCxnSpPr>
        <p:spPr>
          <a:xfrm>
            <a:off x="5736000" y="5384800"/>
            <a:ext cx="720000" cy="0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1F1C4591-054D-414B-928F-B8230FC423F7}"/>
              </a:ext>
            </a:extLst>
          </p:cNvPr>
          <p:cNvCxnSpPr/>
          <p:nvPr/>
        </p:nvCxnSpPr>
        <p:spPr>
          <a:xfrm>
            <a:off x="9528900" y="5384800"/>
            <a:ext cx="720000" cy="0"/>
          </a:xfrm>
          <a:prstGeom prst="line">
            <a:avLst/>
          </a:prstGeom>
          <a:ln w="762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5424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각 삼각형 5">
            <a:extLst>
              <a:ext uri="{FF2B5EF4-FFF2-40B4-BE49-F238E27FC236}">
                <a16:creationId xmlns:a16="http://schemas.microsoft.com/office/drawing/2014/main" id="{35C4B3EF-BB8E-41E2-B179-EC62F309C5A2}"/>
              </a:ext>
            </a:extLst>
          </p:cNvPr>
          <p:cNvSpPr/>
          <p:nvPr/>
        </p:nvSpPr>
        <p:spPr>
          <a:xfrm rot="16200000" flipH="1">
            <a:off x="8752345" y="0"/>
            <a:ext cx="3434576" cy="3434576"/>
          </a:xfrm>
          <a:prstGeom prst="rtTriangl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각 삼각형 6">
            <a:extLst>
              <a:ext uri="{FF2B5EF4-FFF2-40B4-BE49-F238E27FC236}">
                <a16:creationId xmlns:a16="http://schemas.microsoft.com/office/drawing/2014/main" id="{F8EC07BF-6FCA-489E-BE62-3D740F3311F0}"/>
              </a:ext>
            </a:extLst>
          </p:cNvPr>
          <p:cNvSpPr/>
          <p:nvPr/>
        </p:nvSpPr>
        <p:spPr>
          <a:xfrm rot="5400000" flipH="1">
            <a:off x="8775745" y="-11154"/>
            <a:ext cx="3434576" cy="3434576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각 삼각형 7">
            <a:extLst>
              <a:ext uri="{FF2B5EF4-FFF2-40B4-BE49-F238E27FC236}">
                <a16:creationId xmlns:a16="http://schemas.microsoft.com/office/drawing/2014/main" id="{95DF0357-17B5-4D40-9AF1-3D3C1682CF2C}"/>
              </a:ext>
            </a:extLst>
          </p:cNvPr>
          <p:cNvSpPr/>
          <p:nvPr/>
        </p:nvSpPr>
        <p:spPr>
          <a:xfrm rot="5400000" flipH="1">
            <a:off x="7246929" y="-11153"/>
            <a:ext cx="4967373" cy="4967373"/>
          </a:xfrm>
          <a:prstGeom prst="rtTriangle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1896E131-FA59-4361-8D86-260949123DC7}"/>
              </a:ext>
            </a:extLst>
          </p:cNvPr>
          <p:cNvSpPr/>
          <p:nvPr/>
        </p:nvSpPr>
        <p:spPr>
          <a:xfrm flipH="1">
            <a:off x="6070476" y="735980"/>
            <a:ext cx="6116445" cy="6116445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F46E77-D86A-4977-8389-ABD1BCBCBE6B}"/>
              </a:ext>
            </a:extLst>
          </p:cNvPr>
          <p:cNvSpPr txBox="1"/>
          <p:nvPr/>
        </p:nvSpPr>
        <p:spPr>
          <a:xfrm>
            <a:off x="657922" y="2853813"/>
            <a:ext cx="13821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</a:rPr>
              <a:t>Part 2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15563D-EB12-416B-9AFA-A116B4A02B85}"/>
              </a:ext>
            </a:extLst>
          </p:cNvPr>
          <p:cNvSpPr txBox="1"/>
          <p:nvPr/>
        </p:nvSpPr>
        <p:spPr>
          <a:xfrm>
            <a:off x="636169" y="3423422"/>
            <a:ext cx="237757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spc="-300" dirty="0">
                <a:solidFill>
                  <a:schemeClr val="bg1"/>
                </a:solidFill>
              </a:rPr>
              <a:t>추진 일정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74F8DDB-29DF-4F9F-A173-F50E6FF4A71A}"/>
              </a:ext>
            </a:extLst>
          </p:cNvPr>
          <p:cNvCxnSpPr>
            <a:cxnSpLocks/>
          </p:cNvCxnSpPr>
          <p:nvPr/>
        </p:nvCxnSpPr>
        <p:spPr>
          <a:xfrm>
            <a:off x="535259" y="2587083"/>
            <a:ext cx="556074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4464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smGrid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각 삼각형 3">
            <a:extLst>
              <a:ext uri="{FF2B5EF4-FFF2-40B4-BE49-F238E27FC236}">
                <a16:creationId xmlns:a16="http://schemas.microsoft.com/office/drawing/2014/main" id="{DE8211AC-46A6-431B-8B43-F0D36C6C6BAA}"/>
              </a:ext>
            </a:extLst>
          </p:cNvPr>
          <p:cNvSpPr/>
          <p:nvPr/>
        </p:nvSpPr>
        <p:spPr>
          <a:xfrm>
            <a:off x="0" y="0"/>
            <a:ext cx="769434" cy="769434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9EE6BA7B-BEA5-4496-B534-ACA23481E323}"/>
              </a:ext>
            </a:extLst>
          </p:cNvPr>
          <p:cNvSpPr/>
          <p:nvPr/>
        </p:nvSpPr>
        <p:spPr>
          <a:xfrm rot="5400000">
            <a:off x="152400" y="152400"/>
            <a:ext cx="769434" cy="769434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A8EB41-8553-42E2-B72C-C5047742D6C6}"/>
              </a:ext>
            </a:extLst>
          </p:cNvPr>
          <p:cNvSpPr txBox="1"/>
          <p:nvPr/>
        </p:nvSpPr>
        <p:spPr>
          <a:xfrm>
            <a:off x="152400" y="167785"/>
            <a:ext cx="59503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Part 2</a:t>
            </a:r>
            <a:endParaRPr lang="ko-KR" altLang="en-US" sz="1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D13DC-B1B2-4447-A60D-5C2541B81E98}"/>
              </a:ext>
            </a:extLst>
          </p:cNvPr>
          <p:cNvSpPr txBox="1"/>
          <p:nvPr/>
        </p:nvSpPr>
        <p:spPr>
          <a:xfrm>
            <a:off x="1040781" y="121618"/>
            <a:ext cx="19431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spc="-300" dirty="0"/>
              <a:t>추진 일정</a:t>
            </a: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303A0D53-2672-4A2D-B5C0-6A0276CAC9F9}"/>
              </a:ext>
            </a:extLst>
          </p:cNvPr>
          <p:cNvCxnSpPr/>
          <p:nvPr/>
        </p:nvCxnSpPr>
        <p:spPr>
          <a:xfrm>
            <a:off x="537117" y="1407793"/>
            <a:ext cx="5558883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표 7">
            <a:extLst>
              <a:ext uri="{FF2B5EF4-FFF2-40B4-BE49-F238E27FC236}">
                <a16:creationId xmlns:a16="http://schemas.microsoft.com/office/drawing/2014/main" id="{98B4D741-8690-42F0-A964-9A0A2EFAF8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0508077"/>
              </p:ext>
            </p:extLst>
          </p:nvPr>
        </p:nvGraphicFramePr>
        <p:xfrm>
          <a:off x="270456" y="1561676"/>
          <a:ext cx="11537125" cy="4492825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365161">
                  <a:extLst>
                    <a:ext uri="{9D8B030D-6E8A-4147-A177-3AD203B41FA5}">
                      <a16:colId xmlns:a16="http://schemas.microsoft.com/office/drawing/2014/main" val="2600823353"/>
                    </a:ext>
                  </a:extLst>
                </a:gridCol>
                <a:gridCol w="1210615">
                  <a:extLst>
                    <a:ext uri="{9D8B030D-6E8A-4147-A177-3AD203B41FA5}">
                      <a16:colId xmlns:a16="http://schemas.microsoft.com/office/drawing/2014/main" val="701655353"/>
                    </a:ext>
                  </a:extLst>
                </a:gridCol>
                <a:gridCol w="1582404">
                  <a:extLst>
                    <a:ext uri="{9D8B030D-6E8A-4147-A177-3AD203B41FA5}">
                      <a16:colId xmlns:a16="http://schemas.microsoft.com/office/drawing/2014/main" val="2129567191"/>
                    </a:ext>
                  </a:extLst>
                </a:gridCol>
                <a:gridCol w="1208174">
                  <a:extLst>
                    <a:ext uri="{9D8B030D-6E8A-4147-A177-3AD203B41FA5}">
                      <a16:colId xmlns:a16="http://schemas.microsoft.com/office/drawing/2014/main" val="2206705645"/>
                    </a:ext>
                  </a:extLst>
                </a:gridCol>
                <a:gridCol w="1208175">
                  <a:extLst>
                    <a:ext uri="{9D8B030D-6E8A-4147-A177-3AD203B41FA5}">
                      <a16:colId xmlns:a16="http://schemas.microsoft.com/office/drawing/2014/main" val="2621254619"/>
                    </a:ext>
                  </a:extLst>
                </a:gridCol>
                <a:gridCol w="1214704">
                  <a:extLst>
                    <a:ext uri="{9D8B030D-6E8A-4147-A177-3AD203B41FA5}">
                      <a16:colId xmlns:a16="http://schemas.microsoft.com/office/drawing/2014/main" val="1347599424"/>
                    </a:ext>
                  </a:extLst>
                </a:gridCol>
                <a:gridCol w="1251474">
                  <a:extLst>
                    <a:ext uri="{9D8B030D-6E8A-4147-A177-3AD203B41FA5}">
                      <a16:colId xmlns:a16="http://schemas.microsoft.com/office/drawing/2014/main" val="2053356720"/>
                    </a:ext>
                  </a:extLst>
                </a:gridCol>
                <a:gridCol w="1288244">
                  <a:extLst>
                    <a:ext uri="{9D8B030D-6E8A-4147-A177-3AD203B41FA5}">
                      <a16:colId xmlns:a16="http://schemas.microsoft.com/office/drawing/2014/main" val="4071731522"/>
                    </a:ext>
                  </a:extLst>
                </a:gridCol>
                <a:gridCol w="1208174">
                  <a:extLst>
                    <a:ext uri="{9D8B030D-6E8A-4147-A177-3AD203B41FA5}">
                      <a16:colId xmlns:a16="http://schemas.microsoft.com/office/drawing/2014/main" val="3717202358"/>
                    </a:ext>
                  </a:extLst>
                </a:gridCol>
              </a:tblGrid>
              <a:tr h="550459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/>
                        <a:t>16</a:t>
                      </a:r>
                      <a:endParaRPr lang="ko-KR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/>
                        <a:t>17</a:t>
                      </a:r>
                      <a:endParaRPr lang="ko-KR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solidFill>
                            <a:schemeClr val="accent2"/>
                          </a:solidFill>
                        </a:rPr>
                        <a:t>18</a:t>
                      </a:r>
                      <a:endParaRPr lang="ko-KR" altLang="en-US" sz="2400" dirty="0">
                        <a:solidFill>
                          <a:schemeClr val="accent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>
                          <a:solidFill>
                            <a:srgbClr val="FF0000"/>
                          </a:solidFill>
                        </a:rPr>
                        <a:t>19</a:t>
                      </a:r>
                      <a:endParaRPr lang="ko-KR" alt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/>
                        <a:t>20</a:t>
                      </a:r>
                      <a:endParaRPr lang="ko-KR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/>
                        <a:t>21</a:t>
                      </a:r>
                      <a:endParaRPr lang="ko-KR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/>
                        <a:t>22</a:t>
                      </a:r>
                      <a:endParaRPr lang="ko-KR" altLang="en-US" sz="2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/>
                        <a:t>23</a:t>
                      </a:r>
                      <a:endParaRPr lang="ko-KR" alt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6898512"/>
                  </a:ext>
                </a:extLst>
              </a:tr>
              <a:tr h="88914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DB(MySQL)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DB</a:t>
                      </a:r>
                      <a:r>
                        <a:rPr lang="ko-KR" altLang="en-U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설계</a:t>
                      </a:r>
                      <a:br>
                        <a:rPr lang="en-US" altLang="ko-KR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</a:br>
                      <a:r>
                        <a:rPr lang="en-US" altLang="ko-KR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- </a:t>
                      </a:r>
                      <a:r>
                        <a:rPr lang="ko-KR" altLang="en-US" sz="11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노명환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관광지 </a:t>
                      </a:r>
                      <a:r>
                        <a:rPr lang="en-US" altLang="ko-KR" sz="1100" dirty="0"/>
                        <a:t>list </a:t>
                      </a:r>
                      <a:r>
                        <a:rPr lang="ko-KR" altLang="en-US" sz="1100" dirty="0"/>
                        <a:t>용 </a:t>
                      </a:r>
                      <a:r>
                        <a:rPr lang="en-US" altLang="ko-KR" sz="1100" dirty="0"/>
                        <a:t>view</a:t>
                      </a:r>
                    </a:p>
                    <a:p>
                      <a:pPr algn="ctr" latinLnBrk="1"/>
                      <a:r>
                        <a:rPr lang="en-US" altLang="ko-KR" sz="1100" dirty="0"/>
                        <a:t>- </a:t>
                      </a:r>
                      <a:r>
                        <a:rPr lang="ko-KR" altLang="en-US" sz="1100" dirty="0"/>
                        <a:t>노명환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DB</a:t>
                      </a:r>
                      <a:r>
                        <a:rPr lang="ko-KR" altLang="en-US" sz="1100" dirty="0"/>
                        <a:t> 정리</a:t>
                      </a:r>
                      <a:br>
                        <a:rPr lang="en-US" altLang="ko-KR" sz="1100" dirty="0"/>
                      </a:br>
                      <a:r>
                        <a:rPr lang="en-US" altLang="ko-KR" sz="1100" dirty="0"/>
                        <a:t>(view </a:t>
                      </a:r>
                      <a:r>
                        <a:rPr lang="ko-KR" altLang="en-US" sz="1100" dirty="0"/>
                        <a:t>재설정</a:t>
                      </a:r>
                      <a:r>
                        <a:rPr lang="en-US" altLang="ko-KR" sz="1100" dirty="0"/>
                        <a:t>,</a:t>
                      </a:r>
                      <a:br>
                        <a:rPr lang="en-US" altLang="ko-KR" sz="1100" dirty="0"/>
                      </a:br>
                      <a:r>
                        <a:rPr lang="ko-KR" altLang="en-US" sz="1100" dirty="0"/>
                        <a:t>더미데이터</a:t>
                      </a:r>
                      <a:r>
                        <a:rPr lang="en-US" altLang="ko-KR" sz="1100" dirty="0"/>
                        <a:t>)</a:t>
                      </a:r>
                      <a:br>
                        <a:rPr lang="en-US" altLang="ko-KR" sz="1100" dirty="0"/>
                      </a:br>
                      <a:r>
                        <a:rPr lang="en-US" altLang="ko-KR" sz="1100" dirty="0"/>
                        <a:t>- </a:t>
                      </a:r>
                      <a:r>
                        <a:rPr lang="ko-KR" altLang="en-US" sz="1100" dirty="0"/>
                        <a:t>노명환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08841034"/>
                  </a:ext>
                </a:extLst>
              </a:tr>
              <a:tr h="49137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/>
                        <a:t>SpriongBoot</a:t>
                      </a:r>
                      <a:br>
                        <a:rPr lang="en-US" altLang="ko-KR" sz="1400" dirty="0"/>
                      </a:br>
                      <a:r>
                        <a:rPr lang="en-US" altLang="ko-KR" sz="1400" dirty="0"/>
                        <a:t>(REST)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관광지 정보</a:t>
                      </a:r>
                      <a:br>
                        <a:rPr lang="en-US" altLang="ko-KR" sz="1100" dirty="0"/>
                      </a:br>
                      <a:r>
                        <a:rPr lang="en-US" altLang="ko-KR" sz="1100" dirty="0"/>
                        <a:t>- </a:t>
                      </a:r>
                      <a:r>
                        <a:rPr lang="ko-KR" altLang="en-US" sz="1100" dirty="0"/>
                        <a:t>노명환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여행계획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/>
                        <a:t>후기</a:t>
                      </a:r>
                      <a:br>
                        <a:rPr lang="en-US" altLang="ko-KR" sz="1100" dirty="0"/>
                      </a:br>
                      <a:r>
                        <a:rPr lang="en-US" altLang="ko-KR" sz="1100" dirty="0"/>
                        <a:t>- </a:t>
                      </a:r>
                      <a:r>
                        <a:rPr lang="ko-KR" altLang="en-US" sz="1100" dirty="0"/>
                        <a:t>노명환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관광지 </a:t>
                      </a:r>
                      <a:r>
                        <a:rPr lang="en-US" altLang="ko-KR" sz="1100" dirty="0"/>
                        <a:t>rest </a:t>
                      </a:r>
                      <a:r>
                        <a:rPr lang="ko-KR" altLang="en-US" sz="1100" dirty="0"/>
                        <a:t>수정</a:t>
                      </a:r>
                      <a:br>
                        <a:rPr lang="en-US" altLang="ko-KR" sz="1100" dirty="0"/>
                      </a:br>
                      <a:r>
                        <a:rPr lang="en-US" altLang="ko-KR" sz="1100" dirty="0"/>
                        <a:t>- </a:t>
                      </a:r>
                      <a:r>
                        <a:rPr lang="ko-KR" altLang="en-US" sz="1100" dirty="0"/>
                        <a:t>노명환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여행일정 </a:t>
                      </a:r>
                      <a:r>
                        <a:rPr lang="en-US" altLang="ko-KR" sz="1100" dirty="0"/>
                        <a:t>Rest</a:t>
                      </a:r>
                    </a:p>
                    <a:p>
                      <a:pPr algn="ctr" latinLnBrk="1"/>
                      <a:r>
                        <a:rPr lang="ko-KR" altLang="en-US" sz="1100" dirty="0"/>
                        <a:t>수정 </a:t>
                      </a:r>
                      <a:r>
                        <a:rPr lang="en-US" altLang="ko-KR" sz="1100" dirty="0"/>
                        <a:t>- </a:t>
                      </a:r>
                      <a:r>
                        <a:rPr lang="ko-KR" altLang="en-US" sz="1100" dirty="0"/>
                        <a:t>노명환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28246290"/>
                  </a:ext>
                </a:extLst>
              </a:tr>
              <a:tr h="49137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/>
                        <a:t>회원</a:t>
                      </a:r>
                      <a:r>
                        <a:rPr lang="en-US" altLang="ko-KR" sz="1100" dirty="0"/>
                        <a:t>(JWT), </a:t>
                      </a:r>
                      <a:r>
                        <a:rPr lang="ko-KR" altLang="en-US" sz="1100" dirty="0"/>
                        <a:t>로그인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/>
                        <a:t>로그아웃</a:t>
                      </a:r>
                      <a:br>
                        <a:rPr lang="en-US" altLang="ko-KR" sz="1100" dirty="0"/>
                      </a:br>
                      <a:r>
                        <a:rPr lang="en-US" altLang="ko-KR" sz="1100" dirty="0"/>
                        <a:t>- </a:t>
                      </a:r>
                      <a:r>
                        <a:rPr lang="ko-KR" altLang="en-US" sz="1100" dirty="0"/>
                        <a:t>이대현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8717333"/>
                  </a:ext>
                </a:extLst>
              </a:tr>
              <a:tr h="440877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VUE(</a:t>
                      </a:r>
                      <a:r>
                        <a:rPr lang="ko-KR" altLang="en-US" sz="1400" dirty="0"/>
                        <a:t>기능 구현</a:t>
                      </a:r>
                      <a:r>
                        <a:rPr lang="en-US" altLang="ko-KR" sz="1400" dirty="0"/>
                        <a:t>)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추천 관광지 </a:t>
                      </a:r>
                      <a:endParaRPr lang="en-US" altLang="ko-KR" sz="1100" dirty="0"/>
                    </a:p>
                    <a:p>
                      <a:pPr algn="ctr" latinLnBrk="1"/>
                      <a:r>
                        <a:rPr lang="ko-KR" altLang="en-US" sz="1100" dirty="0"/>
                        <a:t>리스트 </a:t>
                      </a:r>
                      <a:r>
                        <a:rPr lang="en-US" altLang="ko-KR" sz="1100" dirty="0"/>
                        <a:t>–</a:t>
                      </a:r>
                      <a:r>
                        <a:rPr lang="ko-KR" altLang="en-US" sz="1100" dirty="0"/>
                        <a:t>노명환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/>
                        <a:t>kakaoMap</a:t>
                      </a:r>
                      <a:r>
                        <a:rPr lang="en-US" altLang="ko-KR" sz="1100" dirty="0"/>
                        <a:t> </a:t>
                      </a:r>
                      <a:r>
                        <a:rPr lang="ko-KR" altLang="en-US" sz="1100" dirty="0"/>
                        <a:t>구현</a:t>
                      </a:r>
                      <a:endParaRPr lang="en-US" altLang="ko-KR" sz="1100" dirty="0"/>
                    </a:p>
                    <a:p>
                      <a:pPr algn="ctr" latinLnBrk="1"/>
                      <a:r>
                        <a:rPr lang="en-US" altLang="ko-KR" sz="1100" dirty="0"/>
                        <a:t>- </a:t>
                      </a:r>
                      <a:r>
                        <a:rPr lang="ko-KR" altLang="en-US" sz="1100" dirty="0"/>
                        <a:t>노명환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/>
                        <a:t>관광지 상세보기</a:t>
                      </a:r>
                      <a:r>
                        <a:rPr lang="en-US" altLang="ko-KR" sz="1100" dirty="0"/>
                        <a:t>,</a:t>
                      </a:r>
                      <a:br>
                        <a:rPr lang="en-US" altLang="ko-KR" sz="1100" dirty="0"/>
                      </a:br>
                      <a:r>
                        <a:rPr lang="ko-KR" altLang="en-US" sz="1100" dirty="0"/>
                        <a:t>리뷰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/>
                        <a:t>검색</a:t>
                      </a:r>
                      <a:endParaRPr lang="en-US" altLang="ko-KR" sz="1100" dirty="0"/>
                    </a:p>
                    <a:p>
                      <a:pPr algn="ctr" latinLnBrk="1"/>
                      <a:r>
                        <a:rPr lang="ko-KR" altLang="en-US" sz="1100" dirty="0"/>
                        <a:t> </a:t>
                      </a:r>
                      <a:r>
                        <a:rPr lang="en-US" altLang="ko-KR" sz="1100" dirty="0"/>
                        <a:t>- </a:t>
                      </a:r>
                      <a:r>
                        <a:rPr lang="ko-KR" altLang="en-US" sz="1100" dirty="0"/>
                        <a:t>노명환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좋아요 버그수정</a:t>
                      </a:r>
                      <a:endParaRPr lang="en-US" altLang="ko-KR" sz="1100" dirty="0"/>
                    </a:p>
                    <a:p>
                      <a:pPr algn="ctr" latinLnBrk="1"/>
                      <a:r>
                        <a:rPr lang="en-US" altLang="ko-KR" sz="1100" dirty="0"/>
                        <a:t>- </a:t>
                      </a:r>
                      <a:r>
                        <a:rPr lang="ko-KR" altLang="en-US" sz="1100" dirty="0"/>
                        <a:t>노명환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여행일정 제작</a:t>
                      </a:r>
                      <a:endParaRPr lang="en-US" altLang="ko-KR" sz="1100" dirty="0"/>
                    </a:p>
                    <a:p>
                      <a:pPr algn="ctr" latinLnBrk="1"/>
                      <a:r>
                        <a:rPr lang="en-US" altLang="ko-KR" sz="1100" dirty="0"/>
                        <a:t>- </a:t>
                      </a:r>
                      <a:r>
                        <a:rPr lang="ko-KR" altLang="en-US" sz="1100" dirty="0"/>
                        <a:t>노명환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여행일정 수정</a:t>
                      </a:r>
                      <a:endParaRPr lang="en-US" altLang="ko-KR" sz="1100" dirty="0"/>
                    </a:p>
                    <a:p>
                      <a:pPr algn="ctr" latinLnBrk="1"/>
                      <a:r>
                        <a:rPr lang="en-US" altLang="ko-KR" sz="1100" dirty="0"/>
                        <a:t>- </a:t>
                      </a:r>
                      <a:r>
                        <a:rPr lang="ko-KR" altLang="en-US" sz="1100" dirty="0"/>
                        <a:t>노명환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78971799"/>
                  </a:ext>
                </a:extLst>
              </a:tr>
              <a:tr h="44087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/>
                        <a:t>회원</a:t>
                      </a:r>
                      <a:r>
                        <a:rPr lang="en-US" altLang="ko-KR" sz="1100" dirty="0"/>
                        <a:t>(JWT), </a:t>
                      </a:r>
                      <a:r>
                        <a:rPr lang="ko-KR" altLang="en-US" sz="1100" dirty="0"/>
                        <a:t>로그인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/>
                        <a:t>로그아웃 </a:t>
                      </a:r>
                      <a:r>
                        <a:rPr lang="en-US" altLang="ko-KR" sz="1100" dirty="0"/>
                        <a:t>- </a:t>
                      </a:r>
                      <a:r>
                        <a:rPr lang="ko-KR" altLang="en-US" sz="1100" dirty="0"/>
                        <a:t>이대현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Router, nav guard,</a:t>
                      </a:r>
                      <a:br>
                        <a:rPr lang="en-US" altLang="ko-KR" sz="1100" dirty="0"/>
                      </a:br>
                      <a:r>
                        <a:rPr lang="ko-KR" altLang="en-US" sz="1100" dirty="0"/>
                        <a:t>컴포넌트</a:t>
                      </a:r>
                      <a:endParaRPr lang="en-US" altLang="ko-KR" sz="1100" dirty="0"/>
                    </a:p>
                    <a:p>
                      <a:pPr algn="ctr" latinLnBrk="1"/>
                      <a:r>
                        <a:rPr lang="en-US" altLang="ko-KR" sz="1100" dirty="0"/>
                        <a:t>- </a:t>
                      </a:r>
                      <a:r>
                        <a:rPr lang="ko-KR" altLang="en-US" sz="1100" dirty="0"/>
                        <a:t>이대현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여행계획 기본</a:t>
                      </a:r>
                      <a:endParaRPr lang="en-US" altLang="ko-KR" sz="1100" dirty="0"/>
                    </a:p>
                    <a:p>
                      <a:pPr algn="ctr" latinLnBrk="1"/>
                      <a:r>
                        <a:rPr lang="en-US" altLang="ko-KR" sz="1100" dirty="0"/>
                        <a:t>- </a:t>
                      </a:r>
                      <a:r>
                        <a:rPr lang="ko-KR" altLang="en-US" sz="1100" dirty="0"/>
                        <a:t>이대현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여행 리뷰 작성 </a:t>
                      </a:r>
                      <a:r>
                        <a:rPr lang="en-US" altLang="ko-KR" sz="1100" dirty="0"/>
                        <a:t>- </a:t>
                      </a:r>
                      <a:r>
                        <a:rPr lang="ko-KR" altLang="en-US" sz="1100" dirty="0"/>
                        <a:t>이대현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추천 관광지</a:t>
                      </a:r>
                      <a:r>
                        <a:rPr lang="en-US" altLang="ko-KR" sz="1100" dirty="0"/>
                        <a:t>,</a:t>
                      </a:r>
                      <a:br>
                        <a:rPr lang="en-US" altLang="ko-KR" sz="1100" dirty="0"/>
                      </a:br>
                      <a:r>
                        <a:rPr lang="ko-KR" altLang="en-US" sz="1100" dirty="0"/>
                        <a:t>검색 수정</a:t>
                      </a:r>
                      <a:br>
                        <a:rPr lang="en-US" altLang="ko-KR" sz="1100" dirty="0"/>
                      </a:br>
                      <a:r>
                        <a:rPr lang="en-US" altLang="ko-KR" sz="1100" dirty="0"/>
                        <a:t>- </a:t>
                      </a:r>
                      <a:r>
                        <a:rPr lang="ko-KR" altLang="en-US" sz="1100" dirty="0"/>
                        <a:t>이대현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92703882"/>
                  </a:ext>
                </a:extLst>
              </a:tr>
              <a:tr h="440877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VUE(</a:t>
                      </a:r>
                      <a:r>
                        <a:rPr lang="ko-KR" altLang="en-US" sz="1400" dirty="0"/>
                        <a:t>화면 설계</a:t>
                      </a:r>
                      <a:r>
                        <a:rPr lang="en-US" altLang="ko-KR" sz="1400" dirty="0"/>
                        <a:t>)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관광지 상세보기</a:t>
                      </a:r>
                      <a:br>
                        <a:rPr lang="en-US" altLang="ko-KR" sz="1100" dirty="0"/>
                      </a:br>
                      <a:r>
                        <a:rPr lang="ko-KR" altLang="en-US" sz="1100" dirty="0"/>
                        <a:t>기본 </a:t>
                      </a:r>
                      <a:r>
                        <a:rPr lang="en-US" altLang="ko-KR" sz="1100" dirty="0"/>
                        <a:t>- </a:t>
                      </a:r>
                      <a:r>
                        <a:rPr lang="ko-KR" altLang="en-US" sz="1100" dirty="0"/>
                        <a:t>노명환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여행일정 페이지</a:t>
                      </a:r>
                      <a:br>
                        <a:rPr lang="en-US" altLang="ko-KR" sz="1100" dirty="0"/>
                      </a:br>
                      <a:r>
                        <a:rPr lang="ko-KR" altLang="en-US" sz="1100" dirty="0"/>
                        <a:t>기본 </a:t>
                      </a:r>
                      <a:r>
                        <a:rPr lang="en-US" altLang="ko-KR" sz="1100" dirty="0"/>
                        <a:t>- </a:t>
                      </a:r>
                      <a:r>
                        <a:rPr lang="ko-KR" altLang="en-US" sz="1100" dirty="0"/>
                        <a:t>노명환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35117836"/>
                  </a:ext>
                </a:extLst>
              </a:tr>
              <a:tr h="44087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8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>
                          <a:solidFill>
                            <a:schemeClr val="bg1"/>
                          </a:solidFill>
                        </a:rPr>
                        <a:t>총괄 디자인 정련 </a:t>
                      </a:r>
                      <a:r>
                        <a:rPr lang="en-US" altLang="ko-KR" sz="1800" dirty="0">
                          <a:solidFill>
                            <a:schemeClr val="bg1"/>
                          </a:solidFill>
                        </a:rPr>
                        <a:t>- </a:t>
                      </a:r>
                      <a:r>
                        <a:rPr lang="ko-KR" altLang="en-US" sz="1800" dirty="0">
                          <a:solidFill>
                            <a:schemeClr val="bg1"/>
                          </a:solidFill>
                        </a:rPr>
                        <a:t>이대현</a:t>
                      </a:r>
                    </a:p>
                  </a:txBody>
                  <a:tcPr anchor="ctr">
                    <a:solidFill>
                      <a:srgbClr val="FF660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06383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08869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각 삼각형 5">
            <a:extLst>
              <a:ext uri="{FF2B5EF4-FFF2-40B4-BE49-F238E27FC236}">
                <a16:creationId xmlns:a16="http://schemas.microsoft.com/office/drawing/2014/main" id="{35C4B3EF-BB8E-41E2-B179-EC62F309C5A2}"/>
              </a:ext>
            </a:extLst>
          </p:cNvPr>
          <p:cNvSpPr/>
          <p:nvPr/>
        </p:nvSpPr>
        <p:spPr>
          <a:xfrm rot="16200000" flipH="1">
            <a:off x="8752345" y="0"/>
            <a:ext cx="3434576" cy="3434576"/>
          </a:xfrm>
          <a:prstGeom prst="rtTriangl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각 삼각형 6">
            <a:extLst>
              <a:ext uri="{FF2B5EF4-FFF2-40B4-BE49-F238E27FC236}">
                <a16:creationId xmlns:a16="http://schemas.microsoft.com/office/drawing/2014/main" id="{F8EC07BF-6FCA-489E-BE62-3D740F3311F0}"/>
              </a:ext>
            </a:extLst>
          </p:cNvPr>
          <p:cNvSpPr/>
          <p:nvPr/>
        </p:nvSpPr>
        <p:spPr>
          <a:xfrm rot="5400000" flipH="1">
            <a:off x="8775745" y="-11154"/>
            <a:ext cx="3434576" cy="3434576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각 삼각형 7">
            <a:extLst>
              <a:ext uri="{FF2B5EF4-FFF2-40B4-BE49-F238E27FC236}">
                <a16:creationId xmlns:a16="http://schemas.microsoft.com/office/drawing/2014/main" id="{95DF0357-17B5-4D40-9AF1-3D3C1682CF2C}"/>
              </a:ext>
            </a:extLst>
          </p:cNvPr>
          <p:cNvSpPr/>
          <p:nvPr/>
        </p:nvSpPr>
        <p:spPr>
          <a:xfrm rot="5400000" flipH="1">
            <a:off x="7246929" y="-11153"/>
            <a:ext cx="4967373" cy="4967373"/>
          </a:xfrm>
          <a:prstGeom prst="rtTriangle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각 삼각형 4">
            <a:extLst>
              <a:ext uri="{FF2B5EF4-FFF2-40B4-BE49-F238E27FC236}">
                <a16:creationId xmlns:a16="http://schemas.microsoft.com/office/drawing/2014/main" id="{1896E131-FA59-4361-8D86-260949123DC7}"/>
              </a:ext>
            </a:extLst>
          </p:cNvPr>
          <p:cNvSpPr/>
          <p:nvPr/>
        </p:nvSpPr>
        <p:spPr>
          <a:xfrm flipH="1">
            <a:off x="6070476" y="735980"/>
            <a:ext cx="6116445" cy="6116445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F46E77-D86A-4977-8389-ABD1BCBCBE6B}"/>
              </a:ext>
            </a:extLst>
          </p:cNvPr>
          <p:cNvSpPr txBox="1"/>
          <p:nvPr/>
        </p:nvSpPr>
        <p:spPr>
          <a:xfrm>
            <a:off x="657922" y="2853813"/>
            <a:ext cx="13821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</a:rPr>
              <a:t>Part 3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15563D-EB12-416B-9AFA-A116B4A02B85}"/>
              </a:ext>
            </a:extLst>
          </p:cNvPr>
          <p:cNvSpPr txBox="1"/>
          <p:nvPr/>
        </p:nvSpPr>
        <p:spPr>
          <a:xfrm>
            <a:off x="636169" y="3423422"/>
            <a:ext cx="22878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spc="-300" dirty="0">
                <a:solidFill>
                  <a:schemeClr val="bg1"/>
                </a:solidFill>
              </a:rPr>
              <a:t>시장분석</a:t>
            </a:r>
            <a:endParaRPr lang="en-US" altLang="ko-KR" sz="4400" b="1" dirty="0">
              <a:solidFill>
                <a:schemeClr val="bg1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C74F8DDB-29DF-4F9F-A173-F50E6FF4A71A}"/>
              </a:ext>
            </a:extLst>
          </p:cNvPr>
          <p:cNvCxnSpPr>
            <a:cxnSpLocks/>
          </p:cNvCxnSpPr>
          <p:nvPr/>
        </p:nvCxnSpPr>
        <p:spPr>
          <a:xfrm>
            <a:off x="535259" y="2587083"/>
            <a:ext cx="556074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059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11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3560"/>
      </a:accent1>
      <a:accent2>
        <a:srgbClr val="1C91F9"/>
      </a:accent2>
      <a:accent3>
        <a:srgbClr val="D5835E"/>
      </a:accent3>
      <a:accent4>
        <a:srgbClr val="F6D0AB"/>
      </a:accent4>
      <a:accent5>
        <a:srgbClr val="F9AB8F"/>
      </a:accent5>
      <a:accent6>
        <a:srgbClr val="E7E0D1"/>
      </a:accent6>
      <a:hlink>
        <a:srgbClr val="3F3F3F"/>
      </a:hlink>
      <a:folHlink>
        <a:srgbClr val="3F3F3F"/>
      </a:folHlink>
    </a:clrScheme>
    <a:fontScheme name="Pretendard ExtraBold">
      <a:majorFont>
        <a:latin typeface="Pretendard ExtraBold"/>
        <a:ea typeface="Pretendard ExtraBold"/>
        <a:cs typeface=""/>
      </a:majorFont>
      <a:minorFont>
        <a:latin typeface="Pretendar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552</TotalTime>
  <Words>363</Words>
  <Application>Microsoft Office PowerPoint</Application>
  <PresentationFormat>와이드스크린</PresentationFormat>
  <Paragraphs>106</Paragraphs>
  <Slides>14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8" baseType="lpstr">
      <vt:lpstr>Pretendard</vt:lpstr>
      <vt:lpstr>Pretendard ExtraBold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노 명환</cp:lastModifiedBy>
  <cp:revision>59</cp:revision>
  <dcterms:created xsi:type="dcterms:W3CDTF">2021-12-28T06:54:01Z</dcterms:created>
  <dcterms:modified xsi:type="dcterms:W3CDTF">2024-05-23T16:18:47Z</dcterms:modified>
</cp:coreProperties>
</file>